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61" r:id="rId4"/>
    <p:sldId id="263" r:id="rId5"/>
    <p:sldId id="258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557E-5BF5-45B4-8A9C-61EEE34AFCCE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279E2-28F4-4966-8D32-D01B75A96D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3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79E2-28F4-4966-8D32-D01B75A96D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14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7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66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84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9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54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6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2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5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AB82-C09E-4DB8-B268-F62533D6C791}" type="datetimeFigureOut">
              <a:rPr lang="en-GB" smtClean="0"/>
              <a:t>25/05/2018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B2BC-CD95-4A83-8DD3-49EFD99E6B9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3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83768" y="620688"/>
            <a:ext cx="4248472" cy="1872208"/>
          </a:xfrm>
        </p:spPr>
        <p:txBody>
          <a:bodyPr>
            <a:normAutofit fontScale="90000"/>
          </a:bodyPr>
          <a:lstStyle/>
          <a:p>
            <a:r>
              <a:rPr lang="de-DE" sz="53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Anne-Lise </a:t>
            </a:r>
            <a:br>
              <a:rPr lang="de-DE" sz="53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</a:br>
            <a:r>
              <a:rPr lang="de-DE" sz="53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Christensen</a:t>
            </a:r>
            <a:r>
              <a:rPr lang="de-DE" sz="4900" dirty="0" smtClean="0">
                <a:latin typeface="Britannic Bold" panose="020B0903060703020204" pitchFamily="34" charset="0"/>
              </a:rPr>
              <a:t/>
            </a:r>
            <a:br>
              <a:rPr lang="de-DE" sz="4900" dirty="0" smtClean="0">
                <a:latin typeface="Britannic Bold" panose="020B0903060703020204" pitchFamily="34" charset="0"/>
              </a:rPr>
            </a:br>
            <a:r>
              <a:rPr lang="de-DE" sz="2200" dirty="0" smtClean="0">
                <a:latin typeface="Britannic Bold" panose="020B0903060703020204" pitchFamily="34" charset="0"/>
              </a:rPr>
              <a:t>16.07.1927 - 11.02.2018</a:t>
            </a:r>
            <a:r>
              <a:rPr lang="de-DE" sz="4900" dirty="0" smtClean="0">
                <a:latin typeface="Britannic Bold" panose="020B0903060703020204" pitchFamily="34" charset="0"/>
              </a:rPr>
              <a:t/>
            </a:r>
            <a:br>
              <a:rPr lang="de-DE" sz="4900" dirty="0" smtClean="0">
                <a:latin typeface="Britannic Bold" panose="020B0903060703020204" pitchFamily="34" charset="0"/>
              </a:rPr>
            </a:br>
            <a:r>
              <a:rPr lang="de-DE" sz="40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An </a:t>
            </a:r>
            <a:r>
              <a:rPr lang="de-DE" sz="4000" dirty="0" err="1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Obituary</a:t>
            </a:r>
            <a:r>
              <a:rPr lang="de-DE" sz="40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  </a:t>
            </a:r>
            <a:endParaRPr lang="en-GB" sz="4000" dirty="0"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3304" y="2646689"/>
            <a:ext cx="8450695" cy="43204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tabLst>
                <a:tab pos="539750" algn="l"/>
                <a:tab pos="1620520" algn="l"/>
                <a:tab pos="2160905" algn="l"/>
                <a:tab pos="2701290" algn="l"/>
                <a:tab pos="3241040" algn="l"/>
                <a:tab pos="3781425" algn="l"/>
                <a:tab pos="4321810" algn="l"/>
                <a:tab pos="4862195" algn="l"/>
                <a:tab pos="5402580" algn="l"/>
              </a:tabLst>
            </a:pPr>
            <a:endParaRPr lang="en-GB" sz="8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tabLst>
                <a:tab pos="539750" algn="l"/>
                <a:tab pos="1620520" algn="l"/>
                <a:tab pos="2160905" algn="l"/>
                <a:tab pos="2701290" algn="l"/>
                <a:tab pos="3241040" algn="l"/>
                <a:tab pos="3781425" algn="l"/>
                <a:tab pos="4321810" algn="l"/>
                <a:tab pos="4862195" algn="l"/>
                <a:tab pos="5402580" algn="l"/>
              </a:tabLst>
            </a:pP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Anne-Lise Christensen, Adjunct Professor Emerita of Neuropsychological Rehabilitation, University of Copenhagen, died February 11, 2018.   Anne-Lise was not only a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figure within Danish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neuropsychology but had both domestically &amp; internationally worldwide critical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for the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fruitful development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holistic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TBI persons.                                                                             Having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intensively during her various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visits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Soviet neuropsychologist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n-GB" sz="8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Romanowitsch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Lurija</a:t>
            </a:r>
            <a:r>
              <a:rPr lang="en-GB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(1902-1972) at Burdenko Neurosurgery Institute, Moscow University, she has internalized his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functioning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frontal lobe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 zones of brain cells working in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concert. Luria’s concept and way of holistic treatment became </a:t>
            </a:r>
            <a:r>
              <a:rPr lang="en-GB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decisive for </a:t>
            </a:r>
            <a:r>
              <a:rPr lang="en-GB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life</a:t>
            </a:r>
            <a:r>
              <a:rPr lang="en-GB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8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97252"/>
            <a:ext cx="1656184" cy="113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Klaus\Desktop\Obituary Anne-Lise und Franz EMN 2018\Anne-Lise Christensen web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746"/>
            <a:ext cx="1619020" cy="218215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5212"/>
            <a:ext cx="2371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FN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04" y="926667"/>
            <a:ext cx="1849760" cy="5581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5583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" y="116632"/>
            <a:ext cx="8884096" cy="792087"/>
          </a:xfrm>
        </p:spPr>
        <p:txBody>
          <a:bodyPr>
            <a:normAutofit fontScale="90000"/>
          </a:bodyPr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Publications, Key-Lectures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and numerous Seminars reflect her special clinical and scientific interest: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Klaus\Desktop\Obituary Anne-Lise und Franz EMN 2018\41E034gLT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04" y="1484784"/>
            <a:ext cx="1695292" cy="25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us\Desktop\Obituary Anne-Lise und Franz EMN 2018\41qwddojX7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55" y="1484784"/>
            <a:ext cx="1708041" cy="25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laus\Desktop\Obituary Anne-Lise und Franz EMN 2018\12440955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1684026" cy="25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laus\Desktop\Obituary Anne-Lise und Franz EMN 2018\Scan_Pic00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09" y="1484784"/>
            <a:ext cx="1692087" cy="25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7341204" y="1196752"/>
            <a:ext cx="1695292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U.P. 2009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779912" y="1196752"/>
            <a:ext cx="1684026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P.1994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540369" y="1196752"/>
            <a:ext cx="1656184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Kluwer 2000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43810" y="1196752"/>
            <a:ext cx="1692086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Kluwer 1988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" descr="Bildergebnis für Anne-Lise Christensen CV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3" descr="C:\Users\Klaus\Desktop\Obituary Anne-Lise und Franz EMN 2018\Luria's neuropsychological investigation  Manual Munksgaard;      1st edition 19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4" y="1484784"/>
            <a:ext cx="1695292" cy="25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52400" y="1196752"/>
            <a:ext cx="1650396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Munksgaard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1975</a:t>
            </a:r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52400" y="4005064"/>
            <a:ext cx="8884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1985 Int.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Neuropsychological Society: European Conference, Copenhagen,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1987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Rehabilitation of Brain Damaged People: Current Knowledge and Future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Copenhagen,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1990 Luria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Lectures with participation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Russian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guest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lecturers,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Copenhagen,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Conference: Progress in Neuropsychological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Rehab. Copenhagen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1995 President IBIA 1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Conference on Brain Injury, Copenhagen,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1997 Dres Christensen and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Uzzell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Neuropsychological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Rehabilitation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Conference Copenhagen with Int. Handbook of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Neuropsychol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Rebabil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2000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2006 President 4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World-AMN: Bridging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Gap Between Brain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Mind.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47" r="13747" b="56976"/>
          <a:stretch/>
        </p:blipFill>
        <p:spPr bwMode="auto">
          <a:xfrm>
            <a:off x="5796136" y="2564904"/>
            <a:ext cx="1008112" cy="6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3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6048672" cy="2295128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Klaus\Desktop\Obituary Anne-Lise und Franz EMN 2018\Anne-Lise Christen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1994"/>
            <a:ext cx="2088232" cy="20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2568972"/>
            <a:ext cx="8568952" cy="3740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1987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Lady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Dannebrogordenen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(Order) 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means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honouring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faithful servants of the modern Danish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1982-85 Gov.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Neuropsychol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Soc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., US. 1989-92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HELIOS Commission &amp; National HI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 Member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Pennsylvania. Advisory Board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Soc. for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Rehabilitation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Inc.,US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IBIA, US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EBIS, EU.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1997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Dr.phil.h.c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external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lecturer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Univ. Lund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SWE;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Sheldon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Berrol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MD Senior Lecturer Award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Philadelphia,US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Distinguished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Lecturer in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Neuropsychology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Diploma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Swedish Neuropsychological Society;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Hon. Member Danish &amp;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Finnish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Neuropsychol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Societies.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1998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Int.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 of Sarah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Hospitals Brasilia.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Honorary Member  EMN,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2004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WFNR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2007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World-AMN;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Lifetime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Achievement IBIA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recognition for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influence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neurorehabilitation. 1999 onward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Executiv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Board Member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QOLIBRI,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assessment tool, and Society.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337880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Anne-Lise Christensen became known as the founder &amp; director of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Centre  for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early post-acute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neuropsychological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Rehabilitation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TBI patients (CRBI)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Europe,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Copenhagen1985-98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076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332656"/>
            <a:ext cx="8867328" cy="6343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Anne-Lise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started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Master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Arts 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Psychiatric Dept. University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Hospital 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Aarhus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1959-61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she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worked at the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Neurosurgical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Dept.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 1962- 68.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they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did understand her psychological assessment and help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adjunct in neurosurgery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That’s might explain why she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loved neurosurgeons ever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Than 1969-81 she was Head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Clinical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Psychological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Psychiatric Univ. Hospital. A.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C:\Users\Klaus\Desktop\Obituary Anne-Lise und Franz EMN 2018\EMN Hon. Members Anne-Lise Chr. with  Alexander N. Konovalov, Director N.N. Burdenko  Inst. Moscow 5th EMN Paris 20.-23. 09. 2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7309" r="17564" b="28975"/>
          <a:stretch/>
        </p:blipFill>
        <p:spPr bwMode="auto">
          <a:xfrm>
            <a:off x="5279983" y="3140968"/>
            <a:ext cx="3443193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292080" y="5108411"/>
            <a:ext cx="3456384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Alexander Konovalov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Anne-Lise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Hon. Members  5</a:t>
            </a:r>
            <a:r>
              <a:rPr lang="en-GB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2000,9.21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her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Luria at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A.N.Konovalov‘s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Burdenko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NSI,Moscow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Klaus\Desktop\Obituary Anne-Lise und Franz EMN 2018\5th EMN Paris 20.-23. 09. 2000 Anne-Lise Chr. Alexander Potapov,N.N. Burdenko Inst. Moscow,  KvW N.N.Burdenk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b="37618"/>
          <a:stretch/>
        </p:blipFill>
        <p:spPr bwMode="auto">
          <a:xfrm>
            <a:off x="3059832" y="3140969"/>
            <a:ext cx="1910861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059832" y="4653136"/>
            <a:ext cx="1921526" cy="6930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Alexander </a:t>
            </a:r>
            <a:r>
              <a:rPr lang="de-DE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A.Potapov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6</a:t>
            </a:r>
            <a:r>
              <a:rPr lang="de-DE" sz="1400" b="1" baseline="30000" dirty="0" smtClean="0">
                <a:solidFill>
                  <a:schemeClr val="tx1"/>
                </a:solidFill>
                <a:latin typeface="Arial Narrow"/>
                <a:ea typeface="Calibri"/>
                <a:cs typeface="Times New Roman"/>
              </a:rPr>
              <a:t> </a:t>
            </a:r>
            <a:r>
              <a:rPr lang="de-DE" sz="1400" b="1" baseline="30000" dirty="0" err="1" smtClean="0">
                <a:solidFill>
                  <a:schemeClr val="tx1"/>
                </a:solidFill>
                <a:latin typeface="Arial Narrow"/>
                <a:ea typeface="Calibri"/>
                <a:cs typeface="Times New Roman"/>
              </a:rPr>
              <a:t>th</a:t>
            </a:r>
            <a:r>
              <a:rPr lang="de-D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EMN </a:t>
            </a:r>
            <a:r>
              <a:rPr lang="de-DE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President</a:t>
            </a:r>
            <a:r>
              <a:rPr lang="de-D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2001,      14-17. 05 </a:t>
            </a:r>
            <a:r>
              <a:rPr lang="de-DE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Burdenko</a:t>
            </a:r>
            <a:r>
              <a:rPr lang="de-DE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NSI</a:t>
            </a:r>
            <a:endParaRPr lang="en-GB" sz="11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endParaRPr lang="de-DE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7"/>
          <a:stretch/>
        </p:blipFill>
        <p:spPr bwMode="auto">
          <a:xfrm>
            <a:off x="251520" y="3139205"/>
            <a:ext cx="2482552" cy="17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251520" y="4869160"/>
            <a:ext cx="248255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Aloysio</a:t>
            </a:r>
            <a:r>
              <a:rPr lang="de-D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Campos da Paz </a:t>
            </a:r>
            <a:r>
              <a:rPr lang="de-DE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jr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,,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en-GB" sz="140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EMN, Moscow, 2001, 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</a:t>
            </a:r>
            <a:r>
              <a:rPr lang="en-GB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EMN </a:t>
            </a:r>
            <a:r>
              <a:rPr lang="en-GB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Correspoding</a:t>
            </a:r>
            <a:r>
              <a:rPr lang="en-GB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Member </a:t>
            </a:r>
            <a:endParaRPr lang="en-GB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Died in </a:t>
            </a:r>
            <a:r>
              <a:rPr lang="en-GB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January of 2015</a:t>
            </a:r>
            <a:endParaRPr lang="en-GB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Prof.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Orthop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,&amp;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Founding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Director</a:t>
            </a:r>
            <a:r>
              <a:rPr lang="de-DE" sz="1400" dirty="0" smtClean="0">
                <a:solidFill>
                  <a:schemeClr val="tx1"/>
                </a:solidFill>
              </a:rPr>
              <a:t>  da Rede SARAH Hospitals 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Lucia </a:t>
            </a:r>
            <a:r>
              <a:rPr lang="en-GB" sz="1600" b="1" dirty="0" err="1" smtClean="0">
                <a:solidFill>
                  <a:schemeClr val="tx1"/>
                </a:solidFill>
              </a:rPr>
              <a:t>Willadino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Braga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n-GB" sz="1400" dirty="0" smtClean="0">
                <a:solidFill>
                  <a:schemeClr val="tx1"/>
                </a:solidFill>
              </a:rPr>
              <a:t>PhD Neuropsychologist, </a:t>
            </a:r>
          </a:p>
        </p:txBody>
      </p:sp>
      <p:pic>
        <p:nvPicPr>
          <p:cNvPr id="10" name="Picture 2" descr="C:\Users\Klaus\Desktop\Obituary Anne-Lise und Franz EMN 2018\10th EMN Rotterdam Ross Bullock last DM  Memorial lectu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14249" r="39642" b="44535"/>
          <a:stretch/>
        </p:blipFill>
        <p:spPr bwMode="auto">
          <a:xfrm>
            <a:off x="3059832" y="5454984"/>
            <a:ext cx="1910861" cy="121437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004048" y="6201308"/>
            <a:ext cx="3312368" cy="4680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Andrew </a:t>
            </a:r>
            <a:r>
              <a:rPr lang="de-DE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Maas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2005, 10th   EMN </a:t>
            </a:r>
            <a:r>
              <a:rPr lang="de-DE" sz="14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President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David</a:t>
            </a:r>
            <a:r>
              <a:rPr lang="de-DE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Mendelow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EMN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President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KvW</a:t>
            </a:r>
            <a:endParaRPr lang="en-GB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2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Some</a:t>
            </a:r>
            <a:r>
              <a:rPr lang="de-DE" dirty="0" smtClean="0">
                <a:latin typeface="Arial Narrow" panose="020B0606020202030204" pitchFamily="34" charset="0"/>
              </a:rPr>
              <a:t> of </a:t>
            </a:r>
            <a:r>
              <a:rPr lang="de-DE" b="1" i="1" dirty="0" smtClean="0">
                <a:latin typeface="Arial Narrow" panose="020B0606020202030204" pitchFamily="34" charset="0"/>
              </a:rPr>
              <a:t>Anne  </a:t>
            </a:r>
            <a:r>
              <a:rPr lang="de-DE" b="1" i="1" dirty="0" err="1" smtClean="0">
                <a:latin typeface="Arial Narrow" panose="020B0606020202030204" pitchFamily="34" charset="0"/>
              </a:rPr>
              <a:t>Lise‘s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best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b="1" i="1" dirty="0" err="1" smtClean="0">
                <a:latin typeface="Arial Narrow" panose="020B0606020202030204" pitchFamily="34" charset="0"/>
              </a:rPr>
              <a:t>old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friends</a:t>
            </a:r>
            <a:r>
              <a:rPr lang="de-DE" dirty="0" smtClean="0">
                <a:latin typeface="Arial Narrow" panose="020B0606020202030204" pitchFamily="34" charset="0"/>
              </a:rPr>
              <a:t>: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528392" cy="234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07504" y="2924944"/>
            <a:ext cx="3528392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Jean-Luc Truelle</a:t>
            </a:r>
            <a:r>
              <a:rPr lang="en-GB" sz="16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GB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President 5</a:t>
            </a:r>
            <a:r>
              <a:rPr lang="en-GB" sz="16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</a:t>
            </a:r>
            <a:r>
              <a:rPr lang="en-GB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EMN Paris,&amp;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Fontainebleau, Chair EMN Task Force –TBI “</a:t>
            </a:r>
            <a:r>
              <a:rPr lang="en-GB" sz="1600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QOLIBRI”,who</a:t>
            </a:r>
            <a:r>
              <a:rPr lang="en-GB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met A L in </a:t>
            </a:r>
            <a:r>
              <a:rPr lang="en-GB" sz="1600" dirty="0">
                <a:solidFill>
                  <a:prstClr val="black"/>
                </a:solidFill>
                <a:latin typeface="Arial Narrow" panose="020B0606020202030204" pitchFamily="34" charset="0"/>
              </a:rPr>
              <a:t>Aarhus in the </a:t>
            </a:r>
            <a:r>
              <a:rPr lang="en-GB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80’s  “</a:t>
            </a:r>
            <a:r>
              <a:rPr lang="en-GB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We </a:t>
            </a:r>
            <a:r>
              <a:rPr lang="en-GB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danced minuet with the disabled</a:t>
            </a:r>
            <a:r>
              <a:rPr lang="en-GB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!” </a:t>
            </a:r>
            <a:endParaRPr lang="en-GB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 descr="C:\Users\Klaus\Desktop\Obituary Anne-Lise und Franz EMN 2018\Copenhagen 2004 4th  AMN Anne -Lise, George P. Prigatano ,Barrow Neurolog. Inst. Phoenix AZ (l) Elkhonon (NIK)  Goldberg; PHD ABPP, Dptm. Neurology NY Univ. N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48" y="908720"/>
            <a:ext cx="3124195" cy="24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940152" y="3284984"/>
            <a:ext cx="3090191" cy="12488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„George &amp; </a:t>
            </a:r>
            <a:r>
              <a:rPr lang="de-DE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Nik</a:t>
            </a:r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 </a:t>
            </a:r>
            <a:r>
              <a:rPr lang="de-DE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Neuropsychologists</a:t>
            </a:r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George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P. </a:t>
            </a:r>
            <a:r>
              <a:rPr lang="en-GB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Prigatano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Prof.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Barrow Neurological Institute, Phoenix, AZ– left-</a:t>
            </a: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Elkhonon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Goldberg</a:t>
            </a:r>
            <a:r>
              <a:rPr lang="en-GB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LURIA’s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master pupil &amp;  Now </a:t>
            </a:r>
            <a:r>
              <a:rPr lang="en-GB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Prof.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at  Dept. Neurology NY</a:t>
            </a:r>
            <a:endParaRPr lang="en-GB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Pfeil nach unten 9"/>
          <p:cNvSpPr/>
          <p:nvPr/>
        </p:nvSpPr>
        <p:spPr>
          <a:xfrm rot="10800000">
            <a:off x="1403648" y="2492896"/>
            <a:ext cx="121158" cy="489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4" descr="Bildergebnis fÃ¼r Barbara Wilson, neuropsychologist 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Bildergebnis fÃ¼r Barbara Wilson, neuropsychologist f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5" descr="C:\Users\Klaus\Pictures\Eigene Scans\Watching the stag i n the forest of Fontainebleau.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7" b="17694"/>
          <a:stretch/>
        </p:blipFill>
        <p:spPr bwMode="auto">
          <a:xfrm>
            <a:off x="3774392" y="908720"/>
            <a:ext cx="2021744" cy="28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0467"/>
            <a:ext cx="1524507" cy="23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/>
          <a:stretch/>
        </p:blipFill>
        <p:spPr bwMode="auto">
          <a:xfrm>
            <a:off x="3377660" y="4149080"/>
            <a:ext cx="1266348" cy="152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3774392" y="3212976"/>
            <a:ext cx="2021744" cy="779442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Yehuda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Ben-</a:t>
            </a:r>
            <a:r>
              <a:rPr lang="en-GB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Yishay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NY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Prof</a:t>
            </a:r>
            <a:r>
              <a:rPr lang="en-GB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Clinical Rehab at wild deer rutting, Fontainebleau</a:t>
            </a:r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Klaus\Desktop\Obituary Anne-Lise und Franz EMN 2018\Yehuda Ben-Yishay and     Leonard Diller Oxford 20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83083"/>
            <a:ext cx="1667782" cy="25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07504" y="6403191"/>
            <a:ext cx="3179950" cy="338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Leonard Diller, 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Prof.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Clin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Psychology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NYU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9" name="Picture 2" descr="C:\Users\Klaus\Desktop\Nicole bestes Foto Peking 2013 mit Dr. L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1656184" cy="20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3364250" y="5661248"/>
            <a:ext cx="2503894" cy="1061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Barbara.A.Wilson,</a:t>
            </a:r>
            <a:r>
              <a:rPr lang="de-DE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Ph.D</a:t>
            </a:r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de-DE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.Sc</a:t>
            </a:r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.,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Cpsychol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, UK   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Chair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SIG WFNR </a:t>
            </a:r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Donald </a:t>
            </a:r>
            <a:r>
              <a:rPr lang="de-DE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G. Stein,</a:t>
            </a:r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Ph.D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Asa G. Candler 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&amp; </a:t>
            </a: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Distinguished Professor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Emergency </a:t>
            </a:r>
            <a:r>
              <a:rPr lang="en-GB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Medicine </a:t>
            </a:r>
            <a:r>
              <a:rPr lang="en-GB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Orgeon,USA</a:t>
            </a:r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940152" y="4671791"/>
            <a:ext cx="1440160" cy="2050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Nicole von Steinbüchel, 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Prof</a:t>
            </a:r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 Dr. hum. </a:t>
            </a:r>
            <a:r>
              <a:rPr lang="de-DE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biol</a:t>
            </a:r>
            <a:r>
              <a:rPr lang="de-DE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.,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Dipl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Psych.Dpmt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Med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Med.Soc</a:t>
            </a:r>
            <a:r>
              <a: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de-DE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Univ.Göttignne</a:t>
            </a:r>
            <a:endParaRPr lang="de-DE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de-DE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Chair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QOLIBRI</a:t>
            </a:r>
          </a:p>
          <a:p>
            <a:pPr algn="ctr"/>
            <a:r>
              <a:rPr lang="de-DE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President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AMN 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Met AL in 1989</a:t>
            </a:r>
          </a:p>
        </p:txBody>
      </p:sp>
      <p:pic>
        <p:nvPicPr>
          <p:cNvPr id="9" name="Picture 2" descr="C:\Users\Klaus\Desktop\Obituary Anne-Lise und Franz EMN 2018\IMG_051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2"/>
          <a:stretch/>
        </p:blipFill>
        <p:spPr bwMode="auto">
          <a:xfrm>
            <a:off x="4644008" y="4149080"/>
            <a:ext cx="1237546" cy="155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8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96944" cy="42484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representative of European HELIOS TBI 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distinguished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International. </a:t>
            </a:r>
            <a:r>
              <a:rPr lang="de-DE" sz="8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Early Neurological Rehabilitation in 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Münster</a:t>
            </a:r>
            <a:r>
              <a:rPr lang="de-DE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March 21-24,1990 -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dedication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her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de-DE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Uzzell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):Neuropsycholog. Rehabil.1987.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enriching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neuroscience,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TBI,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In </a:t>
            </a:r>
            <a:r>
              <a:rPr lang="de-DE" sz="8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end, after 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has broken her hip, she underwent postop. rehabilitation and was finally cared in a nursing home, where she passed away peacefully, surrounded by her family. Anne-Lise has introduced me as a neurosurgeon into her world of neuro-psychology &amp; rehabilitation to care about social competence and a better HQL of TBI patients. The begin of QOLIBRI was with our EMN members! </a:t>
            </a:r>
            <a:r>
              <a:rPr lang="en-GB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activities will always </a:t>
            </a:r>
            <a:r>
              <a:rPr lang="en-GB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fond memories for </a:t>
            </a:r>
            <a:r>
              <a:rPr lang="en-GB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pioneer neuro psychologist, bright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intelligent, head-strong, charming, beautifully dressed lady in a </a:t>
            </a:r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GB" sz="8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dominated society- </a:t>
            </a:r>
            <a:r>
              <a:rPr lang="en-GB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bouquet of mind and love. </a:t>
            </a:r>
            <a:endParaRPr lang="en-GB" sz="8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337182" cy="200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Klaus\Pictures\Eigene Scans\Anne-Lise Christensen 1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66" y="346994"/>
            <a:ext cx="2792808" cy="17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laus\Pictures\Eigene Scans\Scan AnneLise_Pic0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23004"/>
          <a:stretch/>
        </p:blipFill>
        <p:spPr bwMode="auto">
          <a:xfrm>
            <a:off x="556719" y="332855"/>
            <a:ext cx="1711675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313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Bildschirmpräsentation (4:3)</PresentationFormat>
  <Paragraphs>44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Anne-Lise  Christensen 16.07.1927 - 11.02.2018 An Obituary  </vt:lpstr>
      <vt:lpstr>  Publications, Key-Lectures, and numerous Seminars reflect her special clinical and scientific interest:</vt:lpstr>
      <vt:lpstr>  </vt:lpstr>
      <vt:lpstr>PowerPoint-Präsentation</vt:lpstr>
      <vt:lpstr>Some of Anne  Lise‘s best old friends: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Orbituary Anne-Lise Christensen, +09.02.2018</dc:title>
  <dc:creator>Klaus</dc:creator>
  <cp:lastModifiedBy>Klaus</cp:lastModifiedBy>
  <cp:revision>197</cp:revision>
  <dcterms:created xsi:type="dcterms:W3CDTF">2018-03-23T12:19:33Z</dcterms:created>
  <dcterms:modified xsi:type="dcterms:W3CDTF">2018-05-25T21:24:45Z</dcterms:modified>
</cp:coreProperties>
</file>